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59" r:id="rId5"/>
    <p:sldId id="260" r:id="rId6"/>
    <p:sldId id="261" r:id="rId7"/>
    <p:sldId id="262" r:id="rId8"/>
  </p:sldIdLst>
  <p:sldSz cx="9144000" cy="6858000" type="screen4x3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/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/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/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/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1">
              <a:rPr lang="en-US"/>
            </a:fld>
            <a:endParaRPr lang="en-US"/>
          </a:p>
        </p:txBody>
      </p:sp>
      <p:sp>
        <p:nvSpPr>
          <p:cNvPr id="6" name="Holder 6"/>
          <p:cNvSpPr/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/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/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/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/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1">
              <a:rPr lang="en-US"/>
            </a:fld>
            <a:endParaRPr lang="en-US"/>
          </a:p>
        </p:txBody>
      </p:sp>
      <p:sp>
        <p:nvSpPr>
          <p:cNvPr id="6" name="Holder 6"/>
          <p:cNvSpPr/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/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/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/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/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/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1">
              <a:rPr lang="en-US"/>
            </a:fld>
            <a:endParaRPr lang="en-US"/>
          </a:p>
        </p:txBody>
      </p:sp>
      <p:sp>
        <p:nvSpPr>
          <p:cNvPr id="7" name="Holder 7"/>
          <p:cNvSpPr/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/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/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/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1">
              <a:rPr lang="en-US"/>
            </a:fld>
            <a:endParaRPr lang="en-US"/>
          </a:p>
        </p:txBody>
      </p:sp>
      <p:sp>
        <p:nvSpPr>
          <p:cNvPr id="5" name="Holder 5"/>
          <p:cNvSpPr/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/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/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1">
              <a:rPr lang="en-US"/>
            </a:fld>
            <a:endParaRPr lang="en-US"/>
          </a:p>
        </p:txBody>
      </p:sp>
      <p:sp>
        <p:nvSpPr>
          <p:cNvPr id="4" name="Holder 4"/>
          <p:cNvSpPr/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/>
          <p:nvPr>
            <p:ph type="ctrTitle"/>
          </p:nvPr>
        </p:nvSpPr>
        <p:spPr>
          <a:xfrm>
            <a:off x="685800" y="2237372"/>
            <a:ext cx="7772400" cy="181735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/>
          <p:nvPr>
            <p:ph type="subTitle" idx="1"/>
          </p:nvPr>
        </p:nvSpPr>
        <p:spPr>
          <a:xfrm>
            <a:off x="685800" y="4146797"/>
            <a:ext cx="77724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9144000" y="0"/>
                </a:lnTo>
                <a:lnTo>
                  <a:pt x="9144000" y="685800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/>
          <p:nvPr>
            <p:ph type="title"/>
          </p:nvPr>
        </p:nvSpPr>
        <p:spPr>
          <a:xfrm>
            <a:off x="457200" y="274320"/>
            <a:ext cx="82296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/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/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/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1">
              <a:rPr lang="en-US"/>
            </a:fld>
            <a:endParaRPr lang="en-US"/>
          </a:p>
        </p:txBody>
      </p:sp>
      <p:sp>
        <p:nvSpPr>
          <p:cNvPr id="6" name="Holder 6"/>
          <p:cNvSpPr/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3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图片_202303131901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-69215"/>
            <a:ext cx="9142095" cy="6996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828165" y="1295400"/>
            <a:ext cx="5728335" cy="17576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ArchUp">
              <a:avLst/>
            </a:prstTxWarp>
            <a:noAutofit/>
          </a:bodyPr>
          <a:p>
            <a:pPr algn="ctr"/>
            <a:r>
              <a:rPr lang="en-US" altLang="zh-CN" sz="9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charset="-122"/>
                <a:ea typeface="楷体" charset="-122"/>
                <a:cs typeface="楷体" charset="-122"/>
              </a:rPr>
              <a:t> </a:t>
            </a:r>
            <a:endParaRPr lang="zh-CN" altLang="en-US" sz="96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charset="-122"/>
              <a:ea typeface="楷体" charset="-122"/>
              <a:cs typeface="楷体" charset="-122"/>
            </a:endParaRPr>
          </a:p>
        </p:txBody>
      </p:sp>
      <p:sp>
        <p:nvSpPr>
          <p:cNvPr id="8" name="矩形 7" descr="7b0a2020202022776f7264617274223a20227b5c2269645c223a32303332373133312c5c227469645c223a31333437397d220a7d0a"/>
          <p:cNvSpPr/>
          <p:nvPr/>
        </p:nvSpPr>
        <p:spPr>
          <a:xfrm>
            <a:off x="1600200" y="1859915"/>
            <a:ext cx="6101715" cy="313880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rtlCol="0" anchor="t">
            <a:noAutofit/>
            <a:scene3d>
              <a:camera prst="orthographicFront"/>
              <a:lightRig rig="threePt" dir="t"/>
            </a:scene3d>
            <a:sp3d>
              <a:extrusionClr>
                <a:srgbClr val="6567B7"/>
              </a:extrusionClr>
              <a:contourClr>
                <a:srgbClr val="6567B7"/>
              </a:contourClr>
            </a:sp3d>
          </a:bodyPr>
          <a:p>
            <a:pPr algn="ctr"/>
            <a:r>
              <a:rPr lang="zh-CN" altLang="en-US" sz="11500">
                <a:ln w="33867">
                  <a:solidFill>
                    <a:srgbClr val="3938A6"/>
                  </a:solidFill>
                </a:ln>
                <a:gradFill>
                  <a:gsLst>
                    <a:gs pos="0">
                      <a:srgbClr val="EEF8FD"/>
                    </a:gs>
                    <a:gs pos="100000">
                      <a:srgbClr val="A4D8F6"/>
                    </a:gs>
                  </a:gsLst>
                  <a:lin ang="5400000" scaled="0"/>
                </a:gradFill>
                <a:effectLst>
                  <a:glow rad="42333">
                    <a:srgbClr val="6061B4"/>
                  </a:glow>
                  <a:outerShdw dist="63500" dir="5400000" algn="t" rotWithShape="0">
                    <a:srgbClr val="3B3AA7"/>
                  </a:outerShdw>
                </a:effectLst>
                <a:uFillTx/>
                <a:latin typeface="汉仪糯米团简" charset="-122"/>
                <a:ea typeface="汉仪糯米团简" charset="-122"/>
              </a:rPr>
              <a:t>海洋里的鱼</a:t>
            </a:r>
            <a:endParaRPr lang="zh-CN" altLang="en-US" sz="11500">
              <a:ln w="33867">
                <a:solidFill>
                  <a:srgbClr val="3938A6"/>
                </a:solidFill>
              </a:ln>
              <a:gradFill>
                <a:gsLst>
                  <a:gs pos="0">
                    <a:srgbClr val="EEF8FD"/>
                  </a:gs>
                  <a:gs pos="100000">
                    <a:srgbClr val="A4D8F6"/>
                  </a:gs>
                </a:gsLst>
                <a:lin ang="5400000" scaled="0"/>
              </a:gradFill>
              <a:effectLst>
                <a:glow rad="42333">
                  <a:srgbClr val="6061B4"/>
                </a:glow>
                <a:outerShdw dist="63500" dir="5400000" algn="t" rotWithShape="0">
                  <a:srgbClr val="3B3AA7"/>
                </a:outerShdw>
              </a:effectLst>
              <a:uFillTx/>
              <a:latin typeface="汉仪糯米团简" charset="-122"/>
              <a:ea typeface="汉仪糯米团简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dirty="0" smtClean="0">
                <a:solidFill>
                  <a:prstClr val="black"/>
                </a:solidFill>
              </a:rPr>
              <a:t>请在此处添加标题</a:t>
            </a:r>
            <a:endParaRPr lang="zh-CN" altLang="en-US" dirty="0" smtClean="0">
              <a:solidFill>
                <a:prstClr val="black"/>
              </a:solidFill>
            </a:endParaRPr>
          </a:p>
        </p:txBody>
      </p:sp>
      <p:sp>
        <p:nvSpPr>
          <p:cNvPr id="3" name="副标题 2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请在此处添加副标题</a:t>
            </a:r>
            <a:endParaRPr lang="zh-CN" alt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4884"/>
            <a:ext cx="9144000" cy="207111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429255"/>
            <a:ext cx="9144000" cy="20711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4643628"/>
            <a:ext cx="9144000" cy="20711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97479" y="4114800"/>
            <a:ext cx="3291840" cy="256032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526279" y="1188719"/>
            <a:ext cx="2286000" cy="2057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1188719"/>
            <a:ext cx="2011680" cy="2057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194560" y="1188719"/>
            <a:ext cx="2103119" cy="2057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040880" y="1188719"/>
            <a:ext cx="2103120" cy="2011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273550" y="1987587"/>
            <a:ext cx="382905" cy="240029"/>
          </a:xfrm>
          <a:custGeom>
            <a:avLst/>
            <a:gdLst/>
            <a:ahLst/>
            <a:cxnLst/>
            <a:rect l="l" t="t" r="r" b="b"/>
            <a:pathLst>
              <a:path w="382904" h="240030">
                <a:moveTo>
                  <a:pt x="382587" y="119824"/>
                </a:moveTo>
                <a:lnTo>
                  <a:pt x="280695" y="12661"/>
                </a:lnTo>
                <a:lnTo>
                  <a:pt x="271716" y="3683"/>
                </a:lnTo>
                <a:lnTo>
                  <a:pt x="269595" y="1981"/>
                </a:lnTo>
                <a:lnTo>
                  <a:pt x="267169" y="762"/>
                </a:lnTo>
                <a:lnTo>
                  <a:pt x="264541" y="88"/>
                </a:lnTo>
                <a:lnTo>
                  <a:pt x="261823" y="0"/>
                </a:lnTo>
                <a:lnTo>
                  <a:pt x="259156" y="482"/>
                </a:lnTo>
                <a:lnTo>
                  <a:pt x="250037" y="12661"/>
                </a:lnTo>
                <a:lnTo>
                  <a:pt x="250037" y="53543"/>
                </a:lnTo>
                <a:lnTo>
                  <a:pt x="12700" y="53543"/>
                </a:lnTo>
                <a:lnTo>
                  <a:pt x="0" y="66243"/>
                </a:lnTo>
                <a:lnTo>
                  <a:pt x="0" y="173393"/>
                </a:lnTo>
                <a:lnTo>
                  <a:pt x="12700" y="186093"/>
                </a:lnTo>
                <a:lnTo>
                  <a:pt x="250037" y="186093"/>
                </a:lnTo>
                <a:lnTo>
                  <a:pt x="250037" y="226974"/>
                </a:lnTo>
                <a:lnTo>
                  <a:pt x="261823" y="239636"/>
                </a:lnTo>
                <a:lnTo>
                  <a:pt x="264541" y="239547"/>
                </a:lnTo>
                <a:lnTo>
                  <a:pt x="267169" y="238874"/>
                </a:lnTo>
                <a:lnTo>
                  <a:pt x="269595" y="237655"/>
                </a:lnTo>
                <a:lnTo>
                  <a:pt x="271716" y="235953"/>
                </a:lnTo>
                <a:lnTo>
                  <a:pt x="280695" y="226974"/>
                </a:lnTo>
                <a:lnTo>
                  <a:pt x="378866" y="128803"/>
                </a:lnTo>
                <a:lnTo>
                  <a:pt x="380441" y="126873"/>
                </a:lnTo>
                <a:lnTo>
                  <a:pt x="381622" y="124675"/>
                </a:lnTo>
                <a:lnTo>
                  <a:pt x="382346" y="122301"/>
                </a:lnTo>
                <a:lnTo>
                  <a:pt x="382587" y="1198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702425" y="1987587"/>
            <a:ext cx="382905" cy="240029"/>
          </a:xfrm>
          <a:custGeom>
            <a:avLst/>
            <a:gdLst/>
            <a:ahLst/>
            <a:cxnLst/>
            <a:rect l="l" t="t" r="r" b="b"/>
            <a:pathLst>
              <a:path w="382904" h="240030">
                <a:moveTo>
                  <a:pt x="382587" y="119824"/>
                </a:moveTo>
                <a:lnTo>
                  <a:pt x="280695" y="12661"/>
                </a:lnTo>
                <a:lnTo>
                  <a:pt x="271716" y="3683"/>
                </a:lnTo>
                <a:lnTo>
                  <a:pt x="269595" y="1981"/>
                </a:lnTo>
                <a:lnTo>
                  <a:pt x="267169" y="762"/>
                </a:lnTo>
                <a:lnTo>
                  <a:pt x="264541" y="88"/>
                </a:lnTo>
                <a:lnTo>
                  <a:pt x="261823" y="0"/>
                </a:lnTo>
                <a:lnTo>
                  <a:pt x="259156" y="482"/>
                </a:lnTo>
                <a:lnTo>
                  <a:pt x="250037" y="12661"/>
                </a:lnTo>
                <a:lnTo>
                  <a:pt x="250037" y="53543"/>
                </a:lnTo>
                <a:lnTo>
                  <a:pt x="12700" y="53543"/>
                </a:lnTo>
                <a:lnTo>
                  <a:pt x="0" y="66243"/>
                </a:lnTo>
                <a:lnTo>
                  <a:pt x="0" y="173393"/>
                </a:lnTo>
                <a:lnTo>
                  <a:pt x="12700" y="186093"/>
                </a:lnTo>
                <a:lnTo>
                  <a:pt x="250037" y="186093"/>
                </a:lnTo>
                <a:lnTo>
                  <a:pt x="250037" y="226974"/>
                </a:lnTo>
                <a:lnTo>
                  <a:pt x="261823" y="239636"/>
                </a:lnTo>
                <a:lnTo>
                  <a:pt x="264541" y="239547"/>
                </a:lnTo>
                <a:lnTo>
                  <a:pt x="267169" y="238874"/>
                </a:lnTo>
                <a:lnTo>
                  <a:pt x="269595" y="237655"/>
                </a:lnTo>
                <a:lnTo>
                  <a:pt x="271716" y="235953"/>
                </a:lnTo>
                <a:lnTo>
                  <a:pt x="280695" y="226974"/>
                </a:lnTo>
                <a:lnTo>
                  <a:pt x="378866" y="128803"/>
                </a:lnTo>
                <a:lnTo>
                  <a:pt x="380441" y="126873"/>
                </a:lnTo>
                <a:lnTo>
                  <a:pt x="381622" y="124675"/>
                </a:lnTo>
                <a:lnTo>
                  <a:pt x="382346" y="122301"/>
                </a:lnTo>
                <a:lnTo>
                  <a:pt x="382587" y="1198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916112" y="1987587"/>
            <a:ext cx="382905" cy="240029"/>
          </a:xfrm>
          <a:custGeom>
            <a:avLst/>
            <a:gdLst/>
            <a:ahLst/>
            <a:cxnLst/>
            <a:rect l="l" t="t" r="r" b="b"/>
            <a:pathLst>
              <a:path w="382905" h="240030">
                <a:moveTo>
                  <a:pt x="382587" y="119824"/>
                </a:moveTo>
                <a:lnTo>
                  <a:pt x="280695" y="12661"/>
                </a:lnTo>
                <a:lnTo>
                  <a:pt x="271716" y="3683"/>
                </a:lnTo>
                <a:lnTo>
                  <a:pt x="269595" y="1981"/>
                </a:lnTo>
                <a:lnTo>
                  <a:pt x="267169" y="762"/>
                </a:lnTo>
                <a:lnTo>
                  <a:pt x="264541" y="88"/>
                </a:lnTo>
                <a:lnTo>
                  <a:pt x="261823" y="0"/>
                </a:lnTo>
                <a:lnTo>
                  <a:pt x="259156" y="482"/>
                </a:lnTo>
                <a:lnTo>
                  <a:pt x="250037" y="12661"/>
                </a:lnTo>
                <a:lnTo>
                  <a:pt x="250037" y="53543"/>
                </a:lnTo>
                <a:lnTo>
                  <a:pt x="12700" y="53543"/>
                </a:lnTo>
                <a:lnTo>
                  <a:pt x="0" y="66243"/>
                </a:lnTo>
                <a:lnTo>
                  <a:pt x="0" y="173393"/>
                </a:lnTo>
                <a:lnTo>
                  <a:pt x="12700" y="186093"/>
                </a:lnTo>
                <a:lnTo>
                  <a:pt x="250037" y="186093"/>
                </a:lnTo>
                <a:lnTo>
                  <a:pt x="250037" y="226974"/>
                </a:lnTo>
                <a:lnTo>
                  <a:pt x="261823" y="239636"/>
                </a:lnTo>
                <a:lnTo>
                  <a:pt x="264541" y="239547"/>
                </a:lnTo>
                <a:lnTo>
                  <a:pt x="267169" y="238874"/>
                </a:lnTo>
                <a:lnTo>
                  <a:pt x="269595" y="237655"/>
                </a:lnTo>
                <a:lnTo>
                  <a:pt x="271716" y="235953"/>
                </a:lnTo>
                <a:lnTo>
                  <a:pt x="280695" y="226974"/>
                </a:lnTo>
                <a:lnTo>
                  <a:pt x="378866" y="128803"/>
                </a:lnTo>
                <a:lnTo>
                  <a:pt x="380441" y="126873"/>
                </a:lnTo>
                <a:lnTo>
                  <a:pt x="381622" y="124675"/>
                </a:lnTo>
                <a:lnTo>
                  <a:pt x="382346" y="122301"/>
                </a:lnTo>
                <a:lnTo>
                  <a:pt x="382587" y="1198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115055" y="638555"/>
            <a:ext cx="3034665" cy="2510155"/>
            <a:chOff x="3115055" y="638555"/>
            <a:chExt cx="3034665" cy="2510155"/>
          </a:xfrm>
        </p:grpSpPr>
        <p:sp>
          <p:nvSpPr>
            <p:cNvPr id="3" name="object 3"/>
            <p:cNvSpPr/>
            <p:nvPr/>
          </p:nvSpPr>
          <p:spPr>
            <a:xfrm>
              <a:off x="3191255" y="714755"/>
              <a:ext cx="2881884" cy="2357628"/>
            </a:xfrm>
            <a:prstGeom prst="rect">
              <a:avLst/>
            </a:prstGeom>
            <a:blipFill>
              <a:blip r:embed="rId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3115055" y="638555"/>
              <a:ext cx="3034665" cy="2510155"/>
            </a:xfrm>
            <a:custGeom>
              <a:avLst/>
              <a:gdLst/>
              <a:ahLst/>
              <a:cxnLst/>
              <a:rect l="l" t="t" r="r" b="b"/>
              <a:pathLst>
                <a:path w="3034665" h="2510155">
                  <a:moveTo>
                    <a:pt x="3034284" y="2510028"/>
                  </a:moveTo>
                  <a:lnTo>
                    <a:pt x="0" y="2510028"/>
                  </a:lnTo>
                  <a:lnTo>
                    <a:pt x="0" y="0"/>
                  </a:lnTo>
                  <a:lnTo>
                    <a:pt x="3034284" y="0"/>
                  </a:lnTo>
                  <a:lnTo>
                    <a:pt x="3034284" y="38100"/>
                  </a:lnTo>
                  <a:lnTo>
                    <a:pt x="76200" y="38100"/>
                  </a:lnTo>
                  <a:lnTo>
                    <a:pt x="38100" y="76200"/>
                  </a:lnTo>
                  <a:lnTo>
                    <a:pt x="76200" y="76200"/>
                  </a:lnTo>
                  <a:lnTo>
                    <a:pt x="76200" y="2433828"/>
                  </a:lnTo>
                  <a:lnTo>
                    <a:pt x="38100" y="2433828"/>
                  </a:lnTo>
                  <a:lnTo>
                    <a:pt x="76200" y="2471928"/>
                  </a:lnTo>
                  <a:lnTo>
                    <a:pt x="3034284" y="2471928"/>
                  </a:lnTo>
                  <a:lnTo>
                    <a:pt x="3034284" y="2510028"/>
                  </a:lnTo>
                  <a:close/>
                </a:path>
                <a:path w="3034665" h="2510155">
                  <a:moveTo>
                    <a:pt x="76200" y="76200"/>
                  </a:moveTo>
                  <a:lnTo>
                    <a:pt x="38100" y="76200"/>
                  </a:lnTo>
                  <a:lnTo>
                    <a:pt x="76200" y="38100"/>
                  </a:lnTo>
                  <a:lnTo>
                    <a:pt x="76200" y="76200"/>
                  </a:lnTo>
                  <a:close/>
                </a:path>
                <a:path w="3034665" h="2510155">
                  <a:moveTo>
                    <a:pt x="2958084" y="76200"/>
                  </a:moveTo>
                  <a:lnTo>
                    <a:pt x="76200" y="76200"/>
                  </a:lnTo>
                  <a:lnTo>
                    <a:pt x="76200" y="38100"/>
                  </a:lnTo>
                  <a:lnTo>
                    <a:pt x="2958084" y="38100"/>
                  </a:lnTo>
                  <a:lnTo>
                    <a:pt x="2958084" y="76200"/>
                  </a:lnTo>
                  <a:close/>
                </a:path>
                <a:path w="3034665" h="2510155">
                  <a:moveTo>
                    <a:pt x="2958084" y="2471928"/>
                  </a:moveTo>
                  <a:lnTo>
                    <a:pt x="2958084" y="38100"/>
                  </a:lnTo>
                  <a:lnTo>
                    <a:pt x="2996184" y="76200"/>
                  </a:lnTo>
                  <a:lnTo>
                    <a:pt x="3034284" y="76200"/>
                  </a:lnTo>
                  <a:lnTo>
                    <a:pt x="3034284" y="2433828"/>
                  </a:lnTo>
                  <a:lnTo>
                    <a:pt x="2996184" y="2433828"/>
                  </a:lnTo>
                  <a:lnTo>
                    <a:pt x="2958084" y="2471928"/>
                  </a:lnTo>
                  <a:close/>
                </a:path>
                <a:path w="3034665" h="2510155">
                  <a:moveTo>
                    <a:pt x="3034284" y="76200"/>
                  </a:moveTo>
                  <a:lnTo>
                    <a:pt x="2996184" y="76200"/>
                  </a:lnTo>
                  <a:lnTo>
                    <a:pt x="2958084" y="38100"/>
                  </a:lnTo>
                  <a:lnTo>
                    <a:pt x="3034284" y="38100"/>
                  </a:lnTo>
                  <a:lnTo>
                    <a:pt x="3034284" y="76200"/>
                  </a:lnTo>
                  <a:close/>
                </a:path>
                <a:path w="3034665" h="2510155">
                  <a:moveTo>
                    <a:pt x="76200" y="2471928"/>
                  </a:moveTo>
                  <a:lnTo>
                    <a:pt x="38100" y="2433828"/>
                  </a:lnTo>
                  <a:lnTo>
                    <a:pt x="76200" y="2433828"/>
                  </a:lnTo>
                  <a:lnTo>
                    <a:pt x="76200" y="2471928"/>
                  </a:lnTo>
                  <a:close/>
                </a:path>
                <a:path w="3034665" h="2510155">
                  <a:moveTo>
                    <a:pt x="2958084" y="2471928"/>
                  </a:moveTo>
                  <a:lnTo>
                    <a:pt x="76200" y="2471928"/>
                  </a:lnTo>
                  <a:lnTo>
                    <a:pt x="76200" y="2433828"/>
                  </a:lnTo>
                  <a:lnTo>
                    <a:pt x="2958084" y="2433828"/>
                  </a:lnTo>
                  <a:lnTo>
                    <a:pt x="2958084" y="2471928"/>
                  </a:lnTo>
                  <a:close/>
                </a:path>
                <a:path w="3034665" h="2510155">
                  <a:moveTo>
                    <a:pt x="3034284" y="2471928"/>
                  </a:moveTo>
                  <a:lnTo>
                    <a:pt x="2958084" y="2471928"/>
                  </a:lnTo>
                  <a:lnTo>
                    <a:pt x="2996184" y="2433828"/>
                  </a:lnTo>
                  <a:lnTo>
                    <a:pt x="3034284" y="2433828"/>
                  </a:lnTo>
                  <a:lnTo>
                    <a:pt x="3034284" y="24719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" name="object 5"/>
          <p:cNvGrpSpPr/>
          <p:nvPr/>
        </p:nvGrpSpPr>
        <p:grpSpPr>
          <a:xfrm>
            <a:off x="2709672" y="3424428"/>
            <a:ext cx="2946400" cy="2946400"/>
            <a:chOff x="2709672" y="3424428"/>
            <a:chExt cx="2946400" cy="2946400"/>
          </a:xfrm>
        </p:grpSpPr>
        <p:sp>
          <p:nvSpPr>
            <p:cNvPr id="6" name="object 6"/>
            <p:cNvSpPr/>
            <p:nvPr/>
          </p:nvSpPr>
          <p:spPr>
            <a:xfrm>
              <a:off x="2785872" y="3500628"/>
              <a:ext cx="2793492" cy="279349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709672" y="3424428"/>
              <a:ext cx="2946400" cy="2946400"/>
            </a:xfrm>
            <a:custGeom>
              <a:avLst/>
              <a:gdLst/>
              <a:ahLst/>
              <a:cxnLst/>
              <a:rect l="l" t="t" r="r" b="b"/>
              <a:pathLst>
                <a:path w="2946400" h="2946400">
                  <a:moveTo>
                    <a:pt x="2945891" y="2945892"/>
                  </a:moveTo>
                  <a:lnTo>
                    <a:pt x="0" y="2945892"/>
                  </a:lnTo>
                  <a:lnTo>
                    <a:pt x="0" y="0"/>
                  </a:lnTo>
                  <a:lnTo>
                    <a:pt x="2945891" y="0"/>
                  </a:lnTo>
                  <a:lnTo>
                    <a:pt x="2945891" y="38100"/>
                  </a:lnTo>
                  <a:lnTo>
                    <a:pt x="76200" y="38100"/>
                  </a:lnTo>
                  <a:lnTo>
                    <a:pt x="38100" y="76200"/>
                  </a:lnTo>
                  <a:lnTo>
                    <a:pt x="76200" y="76200"/>
                  </a:lnTo>
                  <a:lnTo>
                    <a:pt x="76200" y="2869692"/>
                  </a:lnTo>
                  <a:lnTo>
                    <a:pt x="38100" y="2869692"/>
                  </a:lnTo>
                  <a:lnTo>
                    <a:pt x="76200" y="2907792"/>
                  </a:lnTo>
                  <a:lnTo>
                    <a:pt x="2945891" y="2907792"/>
                  </a:lnTo>
                  <a:lnTo>
                    <a:pt x="2945891" y="2945892"/>
                  </a:lnTo>
                  <a:close/>
                </a:path>
                <a:path w="2946400" h="2946400">
                  <a:moveTo>
                    <a:pt x="76200" y="76200"/>
                  </a:moveTo>
                  <a:lnTo>
                    <a:pt x="38100" y="76200"/>
                  </a:lnTo>
                  <a:lnTo>
                    <a:pt x="76200" y="38100"/>
                  </a:lnTo>
                  <a:lnTo>
                    <a:pt x="76200" y="76200"/>
                  </a:lnTo>
                  <a:close/>
                </a:path>
                <a:path w="2946400" h="2946400">
                  <a:moveTo>
                    <a:pt x="2869691" y="76200"/>
                  </a:moveTo>
                  <a:lnTo>
                    <a:pt x="76200" y="76200"/>
                  </a:lnTo>
                  <a:lnTo>
                    <a:pt x="76200" y="38100"/>
                  </a:lnTo>
                  <a:lnTo>
                    <a:pt x="2869691" y="38100"/>
                  </a:lnTo>
                  <a:lnTo>
                    <a:pt x="2869691" y="76200"/>
                  </a:lnTo>
                  <a:close/>
                </a:path>
                <a:path w="2946400" h="2946400">
                  <a:moveTo>
                    <a:pt x="2869691" y="2907792"/>
                  </a:moveTo>
                  <a:lnTo>
                    <a:pt x="2869691" y="38100"/>
                  </a:lnTo>
                  <a:lnTo>
                    <a:pt x="2907791" y="76200"/>
                  </a:lnTo>
                  <a:lnTo>
                    <a:pt x="2945891" y="76200"/>
                  </a:lnTo>
                  <a:lnTo>
                    <a:pt x="2945891" y="2869692"/>
                  </a:lnTo>
                  <a:lnTo>
                    <a:pt x="2907791" y="2869692"/>
                  </a:lnTo>
                  <a:lnTo>
                    <a:pt x="2869691" y="2907792"/>
                  </a:lnTo>
                  <a:close/>
                </a:path>
                <a:path w="2946400" h="2946400">
                  <a:moveTo>
                    <a:pt x="2945891" y="76200"/>
                  </a:moveTo>
                  <a:lnTo>
                    <a:pt x="2907791" y="76200"/>
                  </a:lnTo>
                  <a:lnTo>
                    <a:pt x="2869691" y="38100"/>
                  </a:lnTo>
                  <a:lnTo>
                    <a:pt x="2945891" y="38100"/>
                  </a:lnTo>
                  <a:lnTo>
                    <a:pt x="2945891" y="76200"/>
                  </a:lnTo>
                  <a:close/>
                </a:path>
                <a:path w="2946400" h="2946400">
                  <a:moveTo>
                    <a:pt x="76200" y="2907792"/>
                  </a:moveTo>
                  <a:lnTo>
                    <a:pt x="38100" y="2869692"/>
                  </a:lnTo>
                  <a:lnTo>
                    <a:pt x="76200" y="2869692"/>
                  </a:lnTo>
                  <a:lnTo>
                    <a:pt x="76200" y="2907792"/>
                  </a:lnTo>
                  <a:close/>
                </a:path>
                <a:path w="2946400" h="2946400">
                  <a:moveTo>
                    <a:pt x="2869691" y="2907792"/>
                  </a:moveTo>
                  <a:lnTo>
                    <a:pt x="76200" y="2907792"/>
                  </a:lnTo>
                  <a:lnTo>
                    <a:pt x="76200" y="2869692"/>
                  </a:lnTo>
                  <a:lnTo>
                    <a:pt x="2869691" y="2869692"/>
                  </a:lnTo>
                  <a:lnTo>
                    <a:pt x="2869691" y="2907792"/>
                  </a:lnTo>
                  <a:close/>
                </a:path>
                <a:path w="2946400" h="2946400">
                  <a:moveTo>
                    <a:pt x="2945891" y="2907792"/>
                  </a:moveTo>
                  <a:lnTo>
                    <a:pt x="2869691" y="2907792"/>
                  </a:lnTo>
                  <a:lnTo>
                    <a:pt x="2907791" y="2869692"/>
                  </a:lnTo>
                  <a:lnTo>
                    <a:pt x="2945891" y="2869692"/>
                  </a:lnTo>
                  <a:lnTo>
                    <a:pt x="2945891" y="29077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210311" y="237743"/>
            <a:ext cx="2859405" cy="6370320"/>
            <a:chOff x="210311" y="237743"/>
            <a:chExt cx="2859405" cy="6370320"/>
          </a:xfrm>
        </p:grpSpPr>
        <p:sp>
          <p:nvSpPr>
            <p:cNvPr id="9" name="object 9"/>
            <p:cNvSpPr/>
            <p:nvPr/>
          </p:nvSpPr>
          <p:spPr>
            <a:xfrm>
              <a:off x="286511" y="313943"/>
              <a:ext cx="2706624" cy="2933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10311" y="237743"/>
              <a:ext cx="2859405" cy="3086100"/>
            </a:xfrm>
            <a:custGeom>
              <a:avLst/>
              <a:gdLst/>
              <a:ahLst/>
              <a:cxnLst/>
              <a:rect l="l" t="t" r="r" b="b"/>
              <a:pathLst>
                <a:path w="2859405" h="3086100">
                  <a:moveTo>
                    <a:pt x="2859024" y="3086100"/>
                  </a:moveTo>
                  <a:lnTo>
                    <a:pt x="0" y="3086100"/>
                  </a:lnTo>
                  <a:lnTo>
                    <a:pt x="0" y="0"/>
                  </a:lnTo>
                  <a:lnTo>
                    <a:pt x="2859024" y="0"/>
                  </a:lnTo>
                  <a:lnTo>
                    <a:pt x="2859024" y="38099"/>
                  </a:lnTo>
                  <a:lnTo>
                    <a:pt x="76200" y="38099"/>
                  </a:lnTo>
                  <a:lnTo>
                    <a:pt x="38100" y="76199"/>
                  </a:lnTo>
                  <a:lnTo>
                    <a:pt x="76200" y="76199"/>
                  </a:lnTo>
                  <a:lnTo>
                    <a:pt x="76200" y="3009899"/>
                  </a:lnTo>
                  <a:lnTo>
                    <a:pt x="38099" y="3009899"/>
                  </a:lnTo>
                  <a:lnTo>
                    <a:pt x="76200" y="3048000"/>
                  </a:lnTo>
                  <a:lnTo>
                    <a:pt x="2859024" y="3048000"/>
                  </a:lnTo>
                  <a:lnTo>
                    <a:pt x="2859024" y="3086100"/>
                  </a:lnTo>
                  <a:close/>
                </a:path>
                <a:path w="2859405" h="3086100">
                  <a:moveTo>
                    <a:pt x="76200" y="76199"/>
                  </a:moveTo>
                  <a:lnTo>
                    <a:pt x="38100" y="76199"/>
                  </a:lnTo>
                  <a:lnTo>
                    <a:pt x="76200" y="38099"/>
                  </a:lnTo>
                  <a:lnTo>
                    <a:pt x="76200" y="76199"/>
                  </a:lnTo>
                  <a:close/>
                </a:path>
                <a:path w="2859405" h="3086100">
                  <a:moveTo>
                    <a:pt x="2782824" y="76199"/>
                  </a:moveTo>
                  <a:lnTo>
                    <a:pt x="76200" y="76199"/>
                  </a:lnTo>
                  <a:lnTo>
                    <a:pt x="76200" y="38099"/>
                  </a:lnTo>
                  <a:lnTo>
                    <a:pt x="2782824" y="38099"/>
                  </a:lnTo>
                  <a:lnTo>
                    <a:pt x="2782824" y="76199"/>
                  </a:lnTo>
                  <a:close/>
                </a:path>
                <a:path w="2859405" h="3086100">
                  <a:moveTo>
                    <a:pt x="2782824" y="3048000"/>
                  </a:moveTo>
                  <a:lnTo>
                    <a:pt x="2782824" y="38099"/>
                  </a:lnTo>
                  <a:lnTo>
                    <a:pt x="2820924" y="76199"/>
                  </a:lnTo>
                  <a:lnTo>
                    <a:pt x="2859024" y="76199"/>
                  </a:lnTo>
                  <a:lnTo>
                    <a:pt x="2859024" y="3009899"/>
                  </a:lnTo>
                  <a:lnTo>
                    <a:pt x="2820924" y="3009899"/>
                  </a:lnTo>
                  <a:lnTo>
                    <a:pt x="2782824" y="3048000"/>
                  </a:lnTo>
                  <a:close/>
                </a:path>
                <a:path w="2859405" h="3086100">
                  <a:moveTo>
                    <a:pt x="2859024" y="76199"/>
                  </a:moveTo>
                  <a:lnTo>
                    <a:pt x="2820924" y="76199"/>
                  </a:lnTo>
                  <a:lnTo>
                    <a:pt x="2782824" y="38099"/>
                  </a:lnTo>
                  <a:lnTo>
                    <a:pt x="2859024" y="38099"/>
                  </a:lnTo>
                  <a:lnTo>
                    <a:pt x="2859024" y="76199"/>
                  </a:lnTo>
                  <a:close/>
                </a:path>
                <a:path w="2859405" h="3086100">
                  <a:moveTo>
                    <a:pt x="76200" y="3048000"/>
                  </a:moveTo>
                  <a:lnTo>
                    <a:pt x="38099" y="3009899"/>
                  </a:lnTo>
                  <a:lnTo>
                    <a:pt x="76200" y="3009899"/>
                  </a:lnTo>
                  <a:lnTo>
                    <a:pt x="76200" y="3048000"/>
                  </a:lnTo>
                  <a:close/>
                </a:path>
                <a:path w="2859405" h="3086100">
                  <a:moveTo>
                    <a:pt x="2782824" y="3048000"/>
                  </a:moveTo>
                  <a:lnTo>
                    <a:pt x="76200" y="3048000"/>
                  </a:lnTo>
                  <a:lnTo>
                    <a:pt x="76200" y="3009899"/>
                  </a:lnTo>
                  <a:lnTo>
                    <a:pt x="2782824" y="3009899"/>
                  </a:lnTo>
                  <a:lnTo>
                    <a:pt x="2782824" y="3048000"/>
                  </a:lnTo>
                  <a:close/>
                </a:path>
                <a:path w="2859405" h="3086100">
                  <a:moveTo>
                    <a:pt x="2859024" y="3048000"/>
                  </a:moveTo>
                  <a:lnTo>
                    <a:pt x="2782824" y="3048000"/>
                  </a:lnTo>
                  <a:lnTo>
                    <a:pt x="2820924" y="3009899"/>
                  </a:lnTo>
                  <a:lnTo>
                    <a:pt x="2859024" y="3009899"/>
                  </a:lnTo>
                  <a:lnTo>
                    <a:pt x="2859024" y="3048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571500" y="3214115"/>
              <a:ext cx="2008632" cy="33177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95300" y="3137915"/>
              <a:ext cx="2161540" cy="3470275"/>
            </a:xfrm>
            <a:custGeom>
              <a:avLst/>
              <a:gdLst/>
              <a:ahLst/>
              <a:cxnLst/>
              <a:rect l="l" t="t" r="r" b="b"/>
              <a:pathLst>
                <a:path w="2161540" h="3470275">
                  <a:moveTo>
                    <a:pt x="2161032" y="3470148"/>
                  </a:moveTo>
                  <a:lnTo>
                    <a:pt x="0" y="3470148"/>
                  </a:lnTo>
                  <a:lnTo>
                    <a:pt x="0" y="0"/>
                  </a:lnTo>
                  <a:lnTo>
                    <a:pt x="2161032" y="0"/>
                  </a:lnTo>
                  <a:lnTo>
                    <a:pt x="2161032" y="38099"/>
                  </a:lnTo>
                  <a:lnTo>
                    <a:pt x="76200" y="38099"/>
                  </a:lnTo>
                  <a:lnTo>
                    <a:pt x="38100" y="76199"/>
                  </a:lnTo>
                  <a:lnTo>
                    <a:pt x="76200" y="76199"/>
                  </a:lnTo>
                  <a:lnTo>
                    <a:pt x="76200" y="3393948"/>
                  </a:lnTo>
                  <a:lnTo>
                    <a:pt x="38100" y="3393948"/>
                  </a:lnTo>
                  <a:lnTo>
                    <a:pt x="76200" y="3432048"/>
                  </a:lnTo>
                  <a:lnTo>
                    <a:pt x="2161032" y="3432048"/>
                  </a:lnTo>
                  <a:lnTo>
                    <a:pt x="2161032" y="3470148"/>
                  </a:lnTo>
                  <a:close/>
                </a:path>
                <a:path w="2161540" h="3470275">
                  <a:moveTo>
                    <a:pt x="76200" y="76199"/>
                  </a:moveTo>
                  <a:lnTo>
                    <a:pt x="38100" y="76199"/>
                  </a:lnTo>
                  <a:lnTo>
                    <a:pt x="76200" y="38099"/>
                  </a:lnTo>
                  <a:lnTo>
                    <a:pt x="76200" y="76199"/>
                  </a:lnTo>
                  <a:close/>
                </a:path>
                <a:path w="2161540" h="3470275">
                  <a:moveTo>
                    <a:pt x="2084832" y="76199"/>
                  </a:moveTo>
                  <a:lnTo>
                    <a:pt x="76200" y="76199"/>
                  </a:lnTo>
                  <a:lnTo>
                    <a:pt x="76200" y="38099"/>
                  </a:lnTo>
                  <a:lnTo>
                    <a:pt x="2084832" y="38099"/>
                  </a:lnTo>
                  <a:lnTo>
                    <a:pt x="2084832" y="76199"/>
                  </a:lnTo>
                  <a:close/>
                </a:path>
                <a:path w="2161540" h="3470275">
                  <a:moveTo>
                    <a:pt x="2084832" y="3432048"/>
                  </a:moveTo>
                  <a:lnTo>
                    <a:pt x="2084832" y="38099"/>
                  </a:lnTo>
                  <a:lnTo>
                    <a:pt x="2122931" y="76199"/>
                  </a:lnTo>
                  <a:lnTo>
                    <a:pt x="2161032" y="76199"/>
                  </a:lnTo>
                  <a:lnTo>
                    <a:pt x="2161032" y="3393948"/>
                  </a:lnTo>
                  <a:lnTo>
                    <a:pt x="2122932" y="3393948"/>
                  </a:lnTo>
                  <a:lnTo>
                    <a:pt x="2084832" y="3432048"/>
                  </a:lnTo>
                  <a:close/>
                </a:path>
                <a:path w="2161540" h="3470275">
                  <a:moveTo>
                    <a:pt x="2161032" y="76199"/>
                  </a:moveTo>
                  <a:lnTo>
                    <a:pt x="2122931" y="76199"/>
                  </a:lnTo>
                  <a:lnTo>
                    <a:pt x="2084832" y="38099"/>
                  </a:lnTo>
                  <a:lnTo>
                    <a:pt x="2161032" y="38099"/>
                  </a:lnTo>
                  <a:lnTo>
                    <a:pt x="2161032" y="76199"/>
                  </a:lnTo>
                  <a:close/>
                </a:path>
                <a:path w="2161540" h="3470275">
                  <a:moveTo>
                    <a:pt x="76200" y="3432048"/>
                  </a:moveTo>
                  <a:lnTo>
                    <a:pt x="38100" y="3393948"/>
                  </a:lnTo>
                  <a:lnTo>
                    <a:pt x="76200" y="3393948"/>
                  </a:lnTo>
                  <a:lnTo>
                    <a:pt x="76200" y="3432048"/>
                  </a:lnTo>
                  <a:close/>
                </a:path>
                <a:path w="2161540" h="3470275">
                  <a:moveTo>
                    <a:pt x="2084832" y="3432048"/>
                  </a:moveTo>
                  <a:lnTo>
                    <a:pt x="76200" y="3432048"/>
                  </a:lnTo>
                  <a:lnTo>
                    <a:pt x="76200" y="3393948"/>
                  </a:lnTo>
                  <a:lnTo>
                    <a:pt x="2084832" y="3393948"/>
                  </a:lnTo>
                  <a:lnTo>
                    <a:pt x="2084832" y="3432048"/>
                  </a:lnTo>
                  <a:close/>
                </a:path>
                <a:path w="2161540" h="3470275">
                  <a:moveTo>
                    <a:pt x="2161032" y="3432048"/>
                  </a:moveTo>
                  <a:lnTo>
                    <a:pt x="2084832" y="3432048"/>
                  </a:lnTo>
                  <a:lnTo>
                    <a:pt x="2122932" y="3393948"/>
                  </a:lnTo>
                  <a:lnTo>
                    <a:pt x="2161032" y="3393948"/>
                  </a:lnTo>
                  <a:lnTo>
                    <a:pt x="2161032" y="34320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" name="object 13"/>
          <p:cNvGrpSpPr/>
          <p:nvPr/>
        </p:nvGrpSpPr>
        <p:grpSpPr>
          <a:xfrm>
            <a:off x="5730240" y="312420"/>
            <a:ext cx="3139440" cy="6438900"/>
            <a:chOff x="5730240" y="312420"/>
            <a:chExt cx="3139440" cy="6438900"/>
          </a:xfrm>
        </p:grpSpPr>
        <p:sp>
          <p:nvSpPr>
            <p:cNvPr id="14" name="object 14"/>
            <p:cNvSpPr/>
            <p:nvPr/>
          </p:nvSpPr>
          <p:spPr>
            <a:xfrm>
              <a:off x="5999988" y="388620"/>
              <a:ext cx="2793491" cy="296875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923788" y="312420"/>
              <a:ext cx="2946400" cy="3121660"/>
            </a:xfrm>
            <a:custGeom>
              <a:avLst/>
              <a:gdLst/>
              <a:ahLst/>
              <a:cxnLst/>
              <a:rect l="l" t="t" r="r" b="b"/>
              <a:pathLst>
                <a:path w="2946400" h="3121660">
                  <a:moveTo>
                    <a:pt x="2945891" y="3121152"/>
                  </a:moveTo>
                  <a:lnTo>
                    <a:pt x="0" y="3121152"/>
                  </a:lnTo>
                  <a:lnTo>
                    <a:pt x="0" y="0"/>
                  </a:lnTo>
                  <a:lnTo>
                    <a:pt x="2945891" y="0"/>
                  </a:lnTo>
                  <a:lnTo>
                    <a:pt x="2945891" y="38099"/>
                  </a:lnTo>
                  <a:lnTo>
                    <a:pt x="76200" y="38099"/>
                  </a:lnTo>
                  <a:lnTo>
                    <a:pt x="38100" y="76199"/>
                  </a:lnTo>
                  <a:lnTo>
                    <a:pt x="76200" y="76199"/>
                  </a:lnTo>
                  <a:lnTo>
                    <a:pt x="76200" y="3044952"/>
                  </a:lnTo>
                  <a:lnTo>
                    <a:pt x="38100" y="3044952"/>
                  </a:lnTo>
                  <a:lnTo>
                    <a:pt x="76200" y="3083052"/>
                  </a:lnTo>
                  <a:lnTo>
                    <a:pt x="2945891" y="3083052"/>
                  </a:lnTo>
                  <a:lnTo>
                    <a:pt x="2945891" y="3121152"/>
                  </a:lnTo>
                  <a:close/>
                </a:path>
                <a:path w="2946400" h="3121660">
                  <a:moveTo>
                    <a:pt x="76200" y="76199"/>
                  </a:moveTo>
                  <a:lnTo>
                    <a:pt x="38100" y="76199"/>
                  </a:lnTo>
                  <a:lnTo>
                    <a:pt x="76200" y="38099"/>
                  </a:lnTo>
                  <a:lnTo>
                    <a:pt x="76200" y="76199"/>
                  </a:lnTo>
                  <a:close/>
                </a:path>
                <a:path w="2946400" h="3121660">
                  <a:moveTo>
                    <a:pt x="2869691" y="76199"/>
                  </a:moveTo>
                  <a:lnTo>
                    <a:pt x="76200" y="76199"/>
                  </a:lnTo>
                  <a:lnTo>
                    <a:pt x="76200" y="38099"/>
                  </a:lnTo>
                  <a:lnTo>
                    <a:pt x="2869691" y="38099"/>
                  </a:lnTo>
                  <a:lnTo>
                    <a:pt x="2869691" y="76199"/>
                  </a:lnTo>
                  <a:close/>
                </a:path>
                <a:path w="2946400" h="3121660">
                  <a:moveTo>
                    <a:pt x="2869691" y="3083052"/>
                  </a:moveTo>
                  <a:lnTo>
                    <a:pt x="2869691" y="38099"/>
                  </a:lnTo>
                  <a:lnTo>
                    <a:pt x="2907791" y="76199"/>
                  </a:lnTo>
                  <a:lnTo>
                    <a:pt x="2945891" y="76199"/>
                  </a:lnTo>
                  <a:lnTo>
                    <a:pt x="2945891" y="3044952"/>
                  </a:lnTo>
                  <a:lnTo>
                    <a:pt x="2907791" y="3044952"/>
                  </a:lnTo>
                  <a:lnTo>
                    <a:pt x="2869691" y="3083052"/>
                  </a:lnTo>
                  <a:close/>
                </a:path>
                <a:path w="2946400" h="3121660">
                  <a:moveTo>
                    <a:pt x="2945891" y="76199"/>
                  </a:moveTo>
                  <a:lnTo>
                    <a:pt x="2907791" y="76199"/>
                  </a:lnTo>
                  <a:lnTo>
                    <a:pt x="2869691" y="38099"/>
                  </a:lnTo>
                  <a:lnTo>
                    <a:pt x="2945891" y="38099"/>
                  </a:lnTo>
                  <a:lnTo>
                    <a:pt x="2945891" y="76199"/>
                  </a:lnTo>
                  <a:close/>
                </a:path>
                <a:path w="2946400" h="3121660">
                  <a:moveTo>
                    <a:pt x="76200" y="3083052"/>
                  </a:moveTo>
                  <a:lnTo>
                    <a:pt x="38100" y="3044952"/>
                  </a:lnTo>
                  <a:lnTo>
                    <a:pt x="76200" y="3044952"/>
                  </a:lnTo>
                  <a:lnTo>
                    <a:pt x="76200" y="3083052"/>
                  </a:lnTo>
                  <a:close/>
                </a:path>
                <a:path w="2946400" h="3121660">
                  <a:moveTo>
                    <a:pt x="2869691" y="3083052"/>
                  </a:moveTo>
                  <a:lnTo>
                    <a:pt x="76200" y="3083052"/>
                  </a:lnTo>
                  <a:lnTo>
                    <a:pt x="76200" y="3044952"/>
                  </a:lnTo>
                  <a:lnTo>
                    <a:pt x="2869691" y="3044952"/>
                  </a:lnTo>
                  <a:lnTo>
                    <a:pt x="2869691" y="3083052"/>
                  </a:lnTo>
                  <a:close/>
                </a:path>
                <a:path w="2946400" h="3121660">
                  <a:moveTo>
                    <a:pt x="2945891" y="3083052"/>
                  </a:moveTo>
                  <a:lnTo>
                    <a:pt x="2869691" y="3083052"/>
                  </a:lnTo>
                  <a:lnTo>
                    <a:pt x="2907791" y="3044952"/>
                  </a:lnTo>
                  <a:lnTo>
                    <a:pt x="2945891" y="3044952"/>
                  </a:lnTo>
                  <a:lnTo>
                    <a:pt x="2945891" y="30830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806440" y="3357371"/>
              <a:ext cx="2552700" cy="331774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5730240" y="3281171"/>
              <a:ext cx="2705100" cy="3470275"/>
            </a:xfrm>
            <a:custGeom>
              <a:avLst/>
              <a:gdLst/>
              <a:ahLst/>
              <a:cxnLst/>
              <a:rect l="l" t="t" r="r" b="b"/>
              <a:pathLst>
                <a:path w="2705100" h="3470275">
                  <a:moveTo>
                    <a:pt x="2705100" y="3470148"/>
                  </a:moveTo>
                  <a:lnTo>
                    <a:pt x="0" y="3470148"/>
                  </a:lnTo>
                  <a:lnTo>
                    <a:pt x="0" y="0"/>
                  </a:lnTo>
                  <a:lnTo>
                    <a:pt x="2705100" y="0"/>
                  </a:lnTo>
                  <a:lnTo>
                    <a:pt x="2705100" y="38100"/>
                  </a:lnTo>
                  <a:lnTo>
                    <a:pt x="76200" y="38100"/>
                  </a:lnTo>
                  <a:lnTo>
                    <a:pt x="38100" y="76200"/>
                  </a:lnTo>
                  <a:lnTo>
                    <a:pt x="76200" y="76200"/>
                  </a:lnTo>
                  <a:lnTo>
                    <a:pt x="76200" y="3393948"/>
                  </a:lnTo>
                  <a:lnTo>
                    <a:pt x="38100" y="3393948"/>
                  </a:lnTo>
                  <a:lnTo>
                    <a:pt x="76200" y="3432048"/>
                  </a:lnTo>
                  <a:lnTo>
                    <a:pt x="2705100" y="3432048"/>
                  </a:lnTo>
                  <a:lnTo>
                    <a:pt x="2705100" y="3470148"/>
                  </a:lnTo>
                  <a:close/>
                </a:path>
                <a:path w="2705100" h="3470275">
                  <a:moveTo>
                    <a:pt x="76200" y="76200"/>
                  </a:moveTo>
                  <a:lnTo>
                    <a:pt x="38100" y="76200"/>
                  </a:lnTo>
                  <a:lnTo>
                    <a:pt x="76200" y="38100"/>
                  </a:lnTo>
                  <a:lnTo>
                    <a:pt x="76200" y="76200"/>
                  </a:lnTo>
                  <a:close/>
                </a:path>
                <a:path w="2705100" h="3470275">
                  <a:moveTo>
                    <a:pt x="2628900" y="76200"/>
                  </a:moveTo>
                  <a:lnTo>
                    <a:pt x="76200" y="76200"/>
                  </a:lnTo>
                  <a:lnTo>
                    <a:pt x="76200" y="38100"/>
                  </a:lnTo>
                  <a:lnTo>
                    <a:pt x="2628900" y="38100"/>
                  </a:lnTo>
                  <a:lnTo>
                    <a:pt x="2628900" y="76200"/>
                  </a:lnTo>
                  <a:close/>
                </a:path>
                <a:path w="2705100" h="3470275">
                  <a:moveTo>
                    <a:pt x="2628900" y="3432048"/>
                  </a:moveTo>
                  <a:lnTo>
                    <a:pt x="2628900" y="38100"/>
                  </a:lnTo>
                  <a:lnTo>
                    <a:pt x="2667000" y="76200"/>
                  </a:lnTo>
                  <a:lnTo>
                    <a:pt x="2705100" y="76200"/>
                  </a:lnTo>
                  <a:lnTo>
                    <a:pt x="2705100" y="3393948"/>
                  </a:lnTo>
                  <a:lnTo>
                    <a:pt x="2667000" y="3393948"/>
                  </a:lnTo>
                  <a:lnTo>
                    <a:pt x="2628900" y="3432048"/>
                  </a:lnTo>
                  <a:close/>
                </a:path>
                <a:path w="2705100" h="3470275">
                  <a:moveTo>
                    <a:pt x="2705100" y="76200"/>
                  </a:moveTo>
                  <a:lnTo>
                    <a:pt x="2667000" y="76200"/>
                  </a:lnTo>
                  <a:lnTo>
                    <a:pt x="2628900" y="38100"/>
                  </a:lnTo>
                  <a:lnTo>
                    <a:pt x="2705100" y="38100"/>
                  </a:lnTo>
                  <a:lnTo>
                    <a:pt x="2705100" y="76200"/>
                  </a:lnTo>
                  <a:close/>
                </a:path>
                <a:path w="2705100" h="3470275">
                  <a:moveTo>
                    <a:pt x="76200" y="3432048"/>
                  </a:moveTo>
                  <a:lnTo>
                    <a:pt x="38100" y="3393948"/>
                  </a:lnTo>
                  <a:lnTo>
                    <a:pt x="76200" y="3393948"/>
                  </a:lnTo>
                  <a:lnTo>
                    <a:pt x="76200" y="3432048"/>
                  </a:lnTo>
                  <a:close/>
                </a:path>
                <a:path w="2705100" h="3470275">
                  <a:moveTo>
                    <a:pt x="2628900" y="3432048"/>
                  </a:moveTo>
                  <a:lnTo>
                    <a:pt x="76200" y="3432048"/>
                  </a:lnTo>
                  <a:lnTo>
                    <a:pt x="76200" y="3393948"/>
                  </a:lnTo>
                  <a:lnTo>
                    <a:pt x="2628900" y="3393948"/>
                  </a:lnTo>
                  <a:lnTo>
                    <a:pt x="2628900" y="3432048"/>
                  </a:lnTo>
                  <a:close/>
                </a:path>
                <a:path w="2705100" h="3470275">
                  <a:moveTo>
                    <a:pt x="2705100" y="3432048"/>
                  </a:moveTo>
                  <a:lnTo>
                    <a:pt x="2628900" y="3432048"/>
                  </a:lnTo>
                  <a:lnTo>
                    <a:pt x="2667000" y="3393948"/>
                  </a:lnTo>
                  <a:lnTo>
                    <a:pt x="2705100" y="3393948"/>
                  </a:lnTo>
                  <a:lnTo>
                    <a:pt x="2705100" y="34320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4884"/>
            <a:ext cx="5000244" cy="207111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2429255"/>
            <a:ext cx="5000244" cy="20711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4643628"/>
            <a:ext cx="5000244" cy="20711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7039356" y="2496311"/>
            <a:ext cx="1824355" cy="1673860"/>
            <a:chOff x="7039356" y="2496311"/>
            <a:chExt cx="1824355" cy="1673860"/>
          </a:xfrm>
        </p:grpSpPr>
        <p:sp>
          <p:nvSpPr>
            <p:cNvPr id="6" name="object 6"/>
            <p:cNvSpPr/>
            <p:nvPr/>
          </p:nvSpPr>
          <p:spPr>
            <a:xfrm>
              <a:off x="7115556" y="2572511"/>
              <a:ext cx="1671827" cy="152095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7039356" y="2496311"/>
              <a:ext cx="1824355" cy="1673860"/>
            </a:xfrm>
            <a:custGeom>
              <a:avLst/>
              <a:gdLst/>
              <a:ahLst/>
              <a:cxnLst/>
              <a:rect l="l" t="t" r="r" b="b"/>
              <a:pathLst>
                <a:path w="1824354" h="1673860">
                  <a:moveTo>
                    <a:pt x="1824227" y="1673352"/>
                  </a:moveTo>
                  <a:lnTo>
                    <a:pt x="0" y="1673352"/>
                  </a:lnTo>
                  <a:lnTo>
                    <a:pt x="0" y="0"/>
                  </a:lnTo>
                  <a:lnTo>
                    <a:pt x="1824227" y="0"/>
                  </a:lnTo>
                  <a:lnTo>
                    <a:pt x="1824227" y="38100"/>
                  </a:lnTo>
                  <a:lnTo>
                    <a:pt x="76200" y="38100"/>
                  </a:lnTo>
                  <a:lnTo>
                    <a:pt x="38100" y="76200"/>
                  </a:lnTo>
                  <a:lnTo>
                    <a:pt x="76200" y="76200"/>
                  </a:lnTo>
                  <a:lnTo>
                    <a:pt x="76200" y="1597152"/>
                  </a:lnTo>
                  <a:lnTo>
                    <a:pt x="38100" y="1597152"/>
                  </a:lnTo>
                  <a:lnTo>
                    <a:pt x="76200" y="1635252"/>
                  </a:lnTo>
                  <a:lnTo>
                    <a:pt x="1824227" y="1635252"/>
                  </a:lnTo>
                  <a:lnTo>
                    <a:pt x="1824227" y="1673352"/>
                  </a:lnTo>
                  <a:close/>
                </a:path>
                <a:path w="1824354" h="1673860">
                  <a:moveTo>
                    <a:pt x="76200" y="76200"/>
                  </a:moveTo>
                  <a:lnTo>
                    <a:pt x="38100" y="76200"/>
                  </a:lnTo>
                  <a:lnTo>
                    <a:pt x="76200" y="38100"/>
                  </a:lnTo>
                  <a:lnTo>
                    <a:pt x="76200" y="76200"/>
                  </a:lnTo>
                  <a:close/>
                </a:path>
                <a:path w="1824354" h="1673860">
                  <a:moveTo>
                    <a:pt x="1748027" y="76200"/>
                  </a:moveTo>
                  <a:lnTo>
                    <a:pt x="76200" y="76200"/>
                  </a:lnTo>
                  <a:lnTo>
                    <a:pt x="76200" y="38100"/>
                  </a:lnTo>
                  <a:lnTo>
                    <a:pt x="1748027" y="38100"/>
                  </a:lnTo>
                  <a:lnTo>
                    <a:pt x="1748027" y="76200"/>
                  </a:lnTo>
                  <a:close/>
                </a:path>
                <a:path w="1824354" h="1673860">
                  <a:moveTo>
                    <a:pt x="1748027" y="1635252"/>
                  </a:moveTo>
                  <a:lnTo>
                    <a:pt x="1748027" y="38100"/>
                  </a:lnTo>
                  <a:lnTo>
                    <a:pt x="1786127" y="76200"/>
                  </a:lnTo>
                  <a:lnTo>
                    <a:pt x="1824227" y="76200"/>
                  </a:lnTo>
                  <a:lnTo>
                    <a:pt x="1824227" y="1597152"/>
                  </a:lnTo>
                  <a:lnTo>
                    <a:pt x="1786127" y="1597152"/>
                  </a:lnTo>
                  <a:lnTo>
                    <a:pt x="1748027" y="1635252"/>
                  </a:lnTo>
                  <a:close/>
                </a:path>
                <a:path w="1824354" h="1673860">
                  <a:moveTo>
                    <a:pt x="1824227" y="76200"/>
                  </a:moveTo>
                  <a:lnTo>
                    <a:pt x="1786127" y="76200"/>
                  </a:lnTo>
                  <a:lnTo>
                    <a:pt x="1748027" y="38100"/>
                  </a:lnTo>
                  <a:lnTo>
                    <a:pt x="1824227" y="38100"/>
                  </a:lnTo>
                  <a:lnTo>
                    <a:pt x="1824227" y="76200"/>
                  </a:lnTo>
                  <a:close/>
                </a:path>
                <a:path w="1824354" h="1673860">
                  <a:moveTo>
                    <a:pt x="76200" y="1635252"/>
                  </a:moveTo>
                  <a:lnTo>
                    <a:pt x="38100" y="1597152"/>
                  </a:lnTo>
                  <a:lnTo>
                    <a:pt x="76200" y="1597152"/>
                  </a:lnTo>
                  <a:lnTo>
                    <a:pt x="76200" y="1635252"/>
                  </a:lnTo>
                  <a:close/>
                </a:path>
                <a:path w="1824354" h="1673860">
                  <a:moveTo>
                    <a:pt x="1748027" y="1635252"/>
                  </a:moveTo>
                  <a:lnTo>
                    <a:pt x="76200" y="1635252"/>
                  </a:lnTo>
                  <a:lnTo>
                    <a:pt x="76200" y="1597152"/>
                  </a:lnTo>
                  <a:lnTo>
                    <a:pt x="1748027" y="1597152"/>
                  </a:lnTo>
                  <a:lnTo>
                    <a:pt x="1748027" y="1635252"/>
                  </a:lnTo>
                  <a:close/>
                </a:path>
                <a:path w="1824354" h="1673860">
                  <a:moveTo>
                    <a:pt x="1824227" y="1635252"/>
                  </a:moveTo>
                  <a:lnTo>
                    <a:pt x="1748027" y="1635252"/>
                  </a:lnTo>
                  <a:lnTo>
                    <a:pt x="1786127" y="1597152"/>
                  </a:lnTo>
                  <a:lnTo>
                    <a:pt x="1824227" y="1597152"/>
                  </a:lnTo>
                  <a:lnTo>
                    <a:pt x="1824227" y="16352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7089647" y="352043"/>
            <a:ext cx="1774189" cy="1953895"/>
            <a:chOff x="7089647" y="352043"/>
            <a:chExt cx="1774189" cy="1953895"/>
          </a:xfrm>
        </p:grpSpPr>
        <p:sp>
          <p:nvSpPr>
            <p:cNvPr id="9" name="object 9"/>
            <p:cNvSpPr/>
            <p:nvPr/>
          </p:nvSpPr>
          <p:spPr>
            <a:xfrm>
              <a:off x="7165847" y="428243"/>
              <a:ext cx="1621536" cy="180136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089647" y="352043"/>
              <a:ext cx="1774189" cy="1953895"/>
            </a:xfrm>
            <a:custGeom>
              <a:avLst/>
              <a:gdLst/>
              <a:ahLst/>
              <a:cxnLst/>
              <a:rect l="l" t="t" r="r" b="b"/>
              <a:pathLst>
                <a:path w="1774190" h="1953895">
                  <a:moveTo>
                    <a:pt x="1773935" y="1953767"/>
                  </a:moveTo>
                  <a:lnTo>
                    <a:pt x="0" y="1953767"/>
                  </a:lnTo>
                  <a:lnTo>
                    <a:pt x="0" y="0"/>
                  </a:lnTo>
                  <a:lnTo>
                    <a:pt x="1773935" y="0"/>
                  </a:lnTo>
                  <a:lnTo>
                    <a:pt x="1773935" y="38099"/>
                  </a:lnTo>
                  <a:lnTo>
                    <a:pt x="76200" y="38099"/>
                  </a:lnTo>
                  <a:lnTo>
                    <a:pt x="38100" y="76199"/>
                  </a:lnTo>
                  <a:lnTo>
                    <a:pt x="76200" y="76199"/>
                  </a:lnTo>
                  <a:lnTo>
                    <a:pt x="76200" y="1877567"/>
                  </a:lnTo>
                  <a:lnTo>
                    <a:pt x="38100" y="1877567"/>
                  </a:lnTo>
                  <a:lnTo>
                    <a:pt x="76200" y="1915667"/>
                  </a:lnTo>
                  <a:lnTo>
                    <a:pt x="1773935" y="1915667"/>
                  </a:lnTo>
                  <a:lnTo>
                    <a:pt x="1773935" y="1953767"/>
                  </a:lnTo>
                  <a:close/>
                </a:path>
                <a:path w="1774190" h="1953895">
                  <a:moveTo>
                    <a:pt x="76200" y="76199"/>
                  </a:moveTo>
                  <a:lnTo>
                    <a:pt x="38100" y="76199"/>
                  </a:lnTo>
                  <a:lnTo>
                    <a:pt x="76200" y="38099"/>
                  </a:lnTo>
                  <a:lnTo>
                    <a:pt x="76200" y="76199"/>
                  </a:lnTo>
                  <a:close/>
                </a:path>
                <a:path w="1774190" h="1953895">
                  <a:moveTo>
                    <a:pt x="1697735" y="76199"/>
                  </a:moveTo>
                  <a:lnTo>
                    <a:pt x="76200" y="76199"/>
                  </a:lnTo>
                  <a:lnTo>
                    <a:pt x="76200" y="38099"/>
                  </a:lnTo>
                  <a:lnTo>
                    <a:pt x="1697735" y="38099"/>
                  </a:lnTo>
                  <a:lnTo>
                    <a:pt x="1697735" y="76199"/>
                  </a:lnTo>
                  <a:close/>
                </a:path>
                <a:path w="1774190" h="1953895">
                  <a:moveTo>
                    <a:pt x="1697735" y="1915667"/>
                  </a:moveTo>
                  <a:lnTo>
                    <a:pt x="1697735" y="38099"/>
                  </a:lnTo>
                  <a:lnTo>
                    <a:pt x="1735835" y="76199"/>
                  </a:lnTo>
                  <a:lnTo>
                    <a:pt x="1773935" y="76199"/>
                  </a:lnTo>
                  <a:lnTo>
                    <a:pt x="1773935" y="1877567"/>
                  </a:lnTo>
                  <a:lnTo>
                    <a:pt x="1735835" y="1877567"/>
                  </a:lnTo>
                  <a:lnTo>
                    <a:pt x="1697735" y="1915667"/>
                  </a:lnTo>
                  <a:close/>
                </a:path>
                <a:path w="1774190" h="1953895">
                  <a:moveTo>
                    <a:pt x="1773935" y="76199"/>
                  </a:moveTo>
                  <a:lnTo>
                    <a:pt x="1735835" y="76199"/>
                  </a:lnTo>
                  <a:lnTo>
                    <a:pt x="1697735" y="38099"/>
                  </a:lnTo>
                  <a:lnTo>
                    <a:pt x="1773935" y="38099"/>
                  </a:lnTo>
                  <a:lnTo>
                    <a:pt x="1773935" y="76199"/>
                  </a:lnTo>
                  <a:close/>
                </a:path>
                <a:path w="1774190" h="1953895">
                  <a:moveTo>
                    <a:pt x="76200" y="1915667"/>
                  </a:moveTo>
                  <a:lnTo>
                    <a:pt x="38100" y="1877567"/>
                  </a:lnTo>
                  <a:lnTo>
                    <a:pt x="76200" y="1877567"/>
                  </a:lnTo>
                  <a:lnTo>
                    <a:pt x="76200" y="1915667"/>
                  </a:lnTo>
                  <a:close/>
                </a:path>
                <a:path w="1774190" h="1953895">
                  <a:moveTo>
                    <a:pt x="1697735" y="1915667"/>
                  </a:moveTo>
                  <a:lnTo>
                    <a:pt x="76200" y="1915667"/>
                  </a:lnTo>
                  <a:lnTo>
                    <a:pt x="76200" y="1877567"/>
                  </a:lnTo>
                  <a:lnTo>
                    <a:pt x="1697735" y="1877567"/>
                  </a:lnTo>
                  <a:lnTo>
                    <a:pt x="1697735" y="1915667"/>
                  </a:lnTo>
                  <a:close/>
                </a:path>
                <a:path w="1774190" h="1953895">
                  <a:moveTo>
                    <a:pt x="1773935" y="1915667"/>
                  </a:moveTo>
                  <a:lnTo>
                    <a:pt x="1697735" y="1915667"/>
                  </a:lnTo>
                  <a:lnTo>
                    <a:pt x="1735835" y="1877567"/>
                  </a:lnTo>
                  <a:lnTo>
                    <a:pt x="1773935" y="1877567"/>
                  </a:lnTo>
                  <a:lnTo>
                    <a:pt x="1773935" y="191566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/>
          <p:cNvGrpSpPr/>
          <p:nvPr/>
        </p:nvGrpSpPr>
        <p:grpSpPr>
          <a:xfrm>
            <a:off x="5212079" y="210311"/>
            <a:ext cx="1722120" cy="2045335"/>
            <a:chOff x="5212079" y="210311"/>
            <a:chExt cx="1722120" cy="2045335"/>
          </a:xfrm>
        </p:grpSpPr>
        <p:sp>
          <p:nvSpPr>
            <p:cNvPr id="12" name="object 12"/>
            <p:cNvSpPr/>
            <p:nvPr/>
          </p:nvSpPr>
          <p:spPr>
            <a:xfrm>
              <a:off x="5288279" y="286511"/>
              <a:ext cx="1569720" cy="189280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212079" y="210311"/>
              <a:ext cx="1722120" cy="2045335"/>
            </a:xfrm>
            <a:custGeom>
              <a:avLst/>
              <a:gdLst/>
              <a:ahLst/>
              <a:cxnLst/>
              <a:rect l="l" t="t" r="r" b="b"/>
              <a:pathLst>
                <a:path w="1722120" h="2045335">
                  <a:moveTo>
                    <a:pt x="1722120" y="2045208"/>
                  </a:moveTo>
                  <a:lnTo>
                    <a:pt x="0" y="2045208"/>
                  </a:lnTo>
                  <a:lnTo>
                    <a:pt x="0" y="0"/>
                  </a:lnTo>
                  <a:lnTo>
                    <a:pt x="1722120" y="0"/>
                  </a:lnTo>
                  <a:lnTo>
                    <a:pt x="1722120" y="38100"/>
                  </a:lnTo>
                  <a:lnTo>
                    <a:pt x="76200" y="38100"/>
                  </a:lnTo>
                  <a:lnTo>
                    <a:pt x="38100" y="76200"/>
                  </a:lnTo>
                  <a:lnTo>
                    <a:pt x="76200" y="76200"/>
                  </a:lnTo>
                  <a:lnTo>
                    <a:pt x="76200" y="1969008"/>
                  </a:lnTo>
                  <a:lnTo>
                    <a:pt x="38100" y="1969008"/>
                  </a:lnTo>
                  <a:lnTo>
                    <a:pt x="76200" y="2007108"/>
                  </a:lnTo>
                  <a:lnTo>
                    <a:pt x="1722120" y="2007108"/>
                  </a:lnTo>
                  <a:lnTo>
                    <a:pt x="1722120" y="2045208"/>
                  </a:lnTo>
                  <a:close/>
                </a:path>
                <a:path w="1722120" h="2045335">
                  <a:moveTo>
                    <a:pt x="76200" y="76200"/>
                  </a:moveTo>
                  <a:lnTo>
                    <a:pt x="38100" y="76200"/>
                  </a:lnTo>
                  <a:lnTo>
                    <a:pt x="76200" y="38100"/>
                  </a:lnTo>
                  <a:lnTo>
                    <a:pt x="76200" y="76200"/>
                  </a:lnTo>
                  <a:close/>
                </a:path>
                <a:path w="1722120" h="2045335">
                  <a:moveTo>
                    <a:pt x="1645920" y="76200"/>
                  </a:moveTo>
                  <a:lnTo>
                    <a:pt x="76200" y="76200"/>
                  </a:lnTo>
                  <a:lnTo>
                    <a:pt x="76200" y="38100"/>
                  </a:lnTo>
                  <a:lnTo>
                    <a:pt x="1645920" y="38100"/>
                  </a:lnTo>
                  <a:lnTo>
                    <a:pt x="1645920" y="76200"/>
                  </a:lnTo>
                  <a:close/>
                </a:path>
                <a:path w="1722120" h="2045335">
                  <a:moveTo>
                    <a:pt x="1645920" y="2007108"/>
                  </a:moveTo>
                  <a:lnTo>
                    <a:pt x="1645920" y="38100"/>
                  </a:lnTo>
                  <a:lnTo>
                    <a:pt x="1684020" y="76200"/>
                  </a:lnTo>
                  <a:lnTo>
                    <a:pt x="1722120" y="76200"/>
                  </a:lnTo>
                  <a:lnTo>
                    <a:pt x="1722120" y="1969008"/>
                  </a:lnTo>
                  <a:lnTo>
                    <a:pt x="1684020" y="1969008"/>
                  </a:lnTo>
                  <a:lnTo>
                    <a:pt x="1645920" y="2007108"/>
                  </a:lnTo>
                  <a:close/>
                </a:path>
                <a:path w="1722120" h="2045335">
                  <a:moveTo>
                    <a:pt x="1722120" y="76200"/>
                  </a:moveTo>
                  <a:lnTo>
                    <a:pt x="1684020" y="76200"/>
                  </a:lnTo>
                  <a:lnTo>
                    <a:pt x="1645920" y="38100"/>
                  </a:lnTo>
                  <a:lnTo>
                    <a:pt x="1722120" y="38100"/>
                  </a:lnTo>
                  <a:lnTo>
                    <a:pt x="1722120" y="76200"/>
                  </a:lnTo>
                  <a:close/>
                </a:path>
                <a:path w="1722120" h="2045335">
                  <a:moveTo>
                    <a:pt x="76200" y="2007108"/>
                  </a:moveTo>
                  <a:lnTo>
                    <a:pt x="38100" y="1969008"/>
                  </a:lnTo>
                  <a:lnTo>
                    <a:pt x="76200" y="1969008"/>
                  </a:lnTo>
                  <a:lnTo>
                    <a:pt x="76200" y="2007108"/>
                  </a:lnTo>
                  <a:close/>
                </a:path>
                <a:path w="1722120" h="2045335">
                  <a:moveTo>
                    <a:pt x="1645920" y="2007108"/>
                  </a:moveTo>
                  <a:lnTo>
                    <a:pt x="76200" y="2007108"/>
                  </a:lnTo>
                  <a:lnTo>
                    <a:pt x="76200" y="1969008"/>
                  </a:lnTo>
                  <a:lnTo>
                    <a:pt x="1645920" y="1969008"/>
                  </a:lnTo>
                  <a:lnTo>
                    <a:pt x="1645920" y="2007108"/>
                  </a:lnTo>
                  <a:close/>
                </a:path>
                <a:path w="1722120" h="2045335">
                  <a:moveTo>
                    <a:pt x="1722120" y="2007108"/>
                  </a:moveTo>
                  <a:lnTo>
                    <a:pt x="1645920" y="2007108"/>
                  </a:lnTo>
                  <a:lnTo>
                    <a:pt x="1684020" y="1969008"/>
                  </a:lnTo>
                  <a:lnTo>
                    <a:pt x="1722120" y="1969008"/>
                  </a:lnTo>
                  <a:lnTo>
                    <a:pt x="1722120" y="200710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5423915" y="4424171"/>
            <a:ext cx="1318260" cy="2292350"/>
            <a:chOff x="5423915" y="4424171"/>
            <a:chExt cx="1318260" cy="2292350"/>
          </a:xfrm>
        </p:grpSpPr>
        <p:sp>
          <p:nvSpPr>
            <p:cNvPr id="15" name="object 15"/>
            <p:cNvSpPr/>
            <p:nvPr/>
          </p:nvSpPr>
          <p:spPr>
            <a:xfrm>
              <a:off x="5500115" y="4500371"/>
              <a:ext cx="1165860" cy="213969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423915" y="4424171"/>
              <a:ext cx="1318260" cy="2292350"/>
            </a:xfrm>
            <a:custGeom>
              <a:avLst/>
              <a:gdLst/>
              <a:ahLst/>
              <a:cxnLst/>
              <a:rect l="l" t="t" r="r" b="b"/>
              <a:pathLst>
                <a:path w="1318259" h="2292350">
                  <a:moveTo>
                    <a:pt x="1318260" y="2292096"/>
                  </a:moveTo>
                  <a:lnTo>
                    <a:pt x="0" y="2292096"/>
                  </a:lnTo>
                  <a:lnTo>
                    <a:pt x="0" y="0"/>
                  </a:lnTo>
                  <a:lnTo>
                    <a:pt x="1318260" y="0"/>
                  </a:lnTo>
                  <a:lnTo>
                    <a:pt x="1318260" y="38100"/>
                  </a:lnTo>
                  <a:lnTo>
                    <a:pt x="76200" y="38100"/>
                  </a:lnTo>
                  <a:lnTo>
                    <a:pt x="38100" y="76200"/>
                  </a:lnTo>
                  <a:lnTo>
                    <a:pt x="76200" y="76200"/>
                  </a:lnTo>
                  <a:lnTo>
                    <a:pt x="76200" y="2215896"/>
                  </a:lnTo>
                  <a:lnTo>
                    <a:pt x="38100" y="2215896"/>
                  </a:lnTo>
                  <a:lnTo>
                    <a:pt x="76200" y="2253996"/>
                  </a:lnTo>
                  <a:lnTo>
                    <a:pt x="1318260" y="2253996"/>
                  </a:lnTo>
                  <a:lnTo>
                    <a:pt x="1318260" y="2292096"/>
                  </a:lnTo>
                  <a:close/>
                </a:path>
                <a:path w="1318259" h="2292350">
                  <a:moveTo>
                    <a:pt x="76200" y="76200"/>
                  </a:moveTo>
                  <a:lnTo>
                    <a:pt x="38100" y="76200"/>
                  </a:lnTo>
                  <a:lnTo>
                    <a:pt x="76200" y="38100"/>
                  </a:lnTo>
                  <a:lnTo>
                    <a:pt x="76200" y="76200"/>
                  </a:lnTo>
                  <a:close/>
                </a:path>
                <a:path w="1318259" h="2292350">
                  <a:moveTo>
                    <a:pt x="1242060" y="76200"/>
                  </a:moveTo>
                  <a:lnTo>
                    <a:pt x="76200" y="76200"/>
                  </a:lnTo>
                  <a:lnTo>
                    <a:pt x="76200" y="38100"/>
                  </a:lnTo>
                  <a:lnTo>
                    <a:pt x="1242060" y="38100"/>
                  </a:lnTo>
                  <a:lnTo>
                    <a:pt x="1242060" y="76200"/>
                  </a:lnTo>
                  <a:close/>
                </a:path>
                <a:path w="1318259" h="2292350">
                  <a:moveTo>
                    <a:pt x="1242060" y="2253996"/>
                  </a:moveTo>
                  <a:lnTo>
                    <a:pt x="1242060" y="38100"/>
                  </a:lnTo>
                  <a:lnTo>
                    <a:pt x="1280160" y="76200"/>
                  </a:lnTo>
                  <a:lnTo>
                    <a:pt x="1318260" y="76200"/>
                  </a:lnTo>
                  <a:lnTo>
                    <a:pt x="1318260" y="2215896"/>
                  </a:lnTo>
                  <a:lnTo>
                    <a:pt x="1280160" y="2215896"/>
                  </a:lnTo>
                  <a:lnTo>
                    <a:pt x="1242060" y="2253996"/>
                  </a:lnTo>
                  <a:close/>
                </a:path>
                <a:path w="1318259" h="2292350">
                  <a:moveTo>
                    <a:pt x="1318260" y="76200"/>
                  </a:moveTo>
                  <a:lnTo>
                    <a:pt x="1280160" y="76200"/>
                  </a:lnTo>
                  <a:lnTo>
                    <a:pt x="1242060" y="38100"/>
                  </a:lnTo>
                  <a:lnTo>
                    <a:pt x="1318260" y="38100"/>
                  </a:lnTo>
                  <a:lnTo>
                    <a:pt x="1318260" y="76200"/>
                  </a:lnTo>
                  <a:close/>
                </a:path>
                <a:path w="1318259" h="2292350">
                  <a:moveTo>
                    <a:pt x="76200" y="2253996"/>
                  </a:moveTo>
                  <a:lnTo>
                    <a:pt x="38100" y="2215896"/>
                  </a:lnTo>
                  <a:lnTo>
                    <a:pt x="76200" y="2215896"/>
                  </a:lnTo>
                  <a:lnTo>
                    <a:pt x="76200" y="2253996"/>
                  </a:lnTo>
                  <a:close/>
                </a:path>
                <a:path w="1318259" h="2292350">
                  <a:moveTo>
                    <a:pt x="1242060" y="2253996"/>
                  </a:moveTo>
                  <a:lnTo>
                    <a:pt x="76200" y="2253996"/>
                  </a:lnTo>
                  <a:lnTo>
                    <a:pt x="76200" y="2215896"/>
                  </a:lnTo>
                  <a:lnTo>
                    <a:pt x="1242060" y="2215896"/>
                  </a:lnTo>
                  <a:lnTo>
                    <a:pt x="1242060" y="2253996"/>
                  </a:lnTo>
                  <a:close/>
                </a:path>
                <a:path w="1318259" h="2292350">
                  <a:moveTo>
                    <a:pt x="1318260" y="2253996"/>
                  </a:moveTo>
                  <a:lnTo>
                    <a:pt x="1242060" y="2253996"/>
                  </a:lnTo>
                  <a:lnTo>
                    <a:pt x="1280160" y="2215896"/>
                  </a:lnTo>
                  <a:lnTo>
                    <a:pt x="1318260" y="2215896"/>
                  </a:lnTo>
                  <a:lnTo>
                    <a:pt x="1318260" y="22539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5160264" y="2353055"/>
            <a:ext cx="1724025" cy="2010410"/>
            <a:chOff x="5160264" y="2353055"/>
            <a:chExt cx="1724025" cy="2010410"/>
          </a:xfrm>
        </p:grpSpPr>
        <p:sp>
          <p:nvSpPr>
            <p:cNvPr id="18" name="object 18"/>
            <p:cNvSpPr/>
            <p:nvPr/>
          </p:nvSpPr>
          <p:spPr>
            <a:xfrm>
              <a:off x="5236464" y="2429255"/>
              <a:ext cx="1571243" cy="185775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5160264" y="2353055"/>
              <a:ext cx="1724025" cy="2010410"/>
            </a:xfrm>
            <a:custGeom>
              <a:avLst/>
              <a:gdLst/>
              <a:ahLst/>
              <a:cxnLst/>
              <a:rect l="l" t="t" r="r" b="b"/>
              <a:pathLst>
                <a:path w="1724025" h="2010410">
                  <a:moveTo>
                    <a:pt x="1723643" y="2010156"/>
                  </a:moveTo>
                  <a:lnTo>
                    <a:pt x="0" y="2010156"/>
                  </a:lnTo>
                  <a:lnTo>
                    <a:pt x="0" y="0"/>
                  </a:lnTo>
                  <a:lnTo>
                    <a:pt x="1723643" y="0"/>
                  </a:lnTo>
                  <a:lnTo>
                    <a:pt x="1723643" y="38100"/>
                  </a:lnTo>
                  <a:lnTo>
                    <a:pt x="76200" y="38100"/>
                  </a:lnTo>
                  <a:lnTo>
                    <a:pt x="38100" y="76200"/>
                  </a:lnTo>
                  <a:lnTo>
                    <a:pt x="76200" y="76200"/>
                  </a:lnTo>
                  <a:lnTo>
                    <a:pt x="76200" y="1933956"/>
                  </a:lnTo>
                  <a:lnTo>
                    <a:pt x="38100" y="1933956"/>
                  </a:lnTo>
                  <a:lnTo>
                    <a:pt x="76200" y="1972056"/>
                  </a:lnTo>
                  <a:lnTo>
                    <a:pt x="1723643" y="1972056"/>
                  </a:lnTo>
                  <a:lnTo>
                    <a:pt x="1723643" y="2010156"/>
                  </a:lnTo>
                  <a:close/>
                </a:path>
                <a:path w="1724025" h="2010410">
                  <a:moveTo>
                    <a:pt x="76200" y="76200"/>
                  </a:moveTo>
                  <a:lnTo>
                    <a:pt x="38100" y="76200"/>
                  </a:lnTo>
                  <a:lnTo>
                    <a:pt x="76200" y="38100"/>
                  </a:lnTo>
                  <a:lnTo>
                    <a:pt x="76200" y="76200"/>
                  </a:lnTo>
                  <a:close/>
                </a:path>
                <a:path w="1724025" h="2010410">
                  <a:moveTo>
                    <a:pt x="1647443" y="76200"/>
                  </a:moveTo>
                  <a:lnTo>
                    <a:pt x="76200" y="76200"/>
                  </a:lnTo>
                  <a:lnTo>
                    <a:pt x="76200" y="38100"/>
                  </a:lnTo>
                  <a:lnTo>
                    <a:pt x="1647443" y="38100"/>
                  </a:lnTo>
                  <a:lnTo>
                    <a:pt x="1647443" y="76200"/>
                  </a:lnTo>
                  <a:close/>
                </a:path>
                <a:path w="1724025" h="2010410">
                  <a:moveTo>
                    <a:pt x="1647443" y="1972056"/>
                  </a:moveTo>
                  <a:lnTo>
                    <a:pt x="1647443" y="38100"/>
                  </a:lnTo>
                  <a:lnTo>
                    <a:pt x="1685543" y="76200"/>
                  </a:lnTo>
                  <a:lnTo>
                    <a:pt x="1723643" y="76200"/>
                  </a:lnTo>
                  <a:lnTo>
                    <a:pt x="1723643" y="1933956"/>
                  </a:lnTo>
                  <a:lnTo>
                    <a:pt x="1685543" y="1933956"/>
                  </a:lnTo>
                  <a:lnTo>
                    <a:pt x="1647443" y="1972056"/>
                  </a:lnTo>
                  <a:close/>
                </a:path>
                <a:path w="1724025" h="2010410">
                  <a:moveTo>
                    <a:pt x="1723643" y="76200"/>
                  </a:moveTo>
                  <a:lnTo>
                    <a:pt x="1685543" y="76200"/>
                  </a:lnTo>
                  <a:lnTo>
                    <a:pt x="1647443" y="38100"/>
                  </a:lnTo>
                  <a:lnTo>
                    <a:pt x="1723643" y="38100"/>
                  </a:lnTo>
                  <a:lnTo>
                    <a:pt x="1723643" y="76200"/>
                  </a:lnTo>
                  <a:close/>
                </a:path>
                <a:path w="1724025" h="2010410">
                  <a:moveTo>
                    <a:pt x="76200" y="1972056"/>
                  </a:moveTo>
                  <a:lnTo>
                    <a:pt x="38100" y="1933956"/>
                  </a:lnTo>
                  <a:lnTo>
                    <a:pt x="76200" y="1933956"/>
                  </a:lnTo>
                  <a:lnTo>
                    <a:pt x="76200" y="1972056"/>
                  </a:lnTo>
                  <a:close/>
                </a:path>
                <a:path w="1724025" h="2010410">
                  <a:moveTo>
                    <a:pt x="1647443" y="1972056"/>
                  </a:moveTo>
                  <a:lnTo>
                    <a:pt x="76200" y="1972056"/>
                  </a:lnTo>
                  <a:lnTo>
                    <a:pt x="76200" y="1933956"/>
                  </a:lnTo>
                  <a:lnTo>
                    <a:pt x="1647443" y="1933956"/>
                  </a:lnTo>
                  <a:lnTo>
                    <a:pt x="1647443" y="1972056"/>
                  </a:lnTo>
                  <a:close/>
                </a:path>
                <a:path w="1724025" h="2010410">
                  <a:moveTo>
                    <a:pt x="1723643" y="1972056"/>
                  </a:moveTo>
                  <a:lnTo>
                    <a:pt x="1647443" y="1972056"/>
                  </a:lnTo>
                  <a:lnTo>
                    <a:pt x="1685543" y="1933956"/>
                  </a:lnTo>
                  <a:lnTo>
                    <a:pt x="1723643" y="1933956"/>
                  </a:lnTo>
                  <a:lnTo>
                    <a:pt x="1723643" y="197205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7086600" y="4459223"/>
            <a:ext cx="1633855" cy="2292350"/>
            <a:chOff x="7086600" y="4459223"/>
            <a:chExt cx="1633855" cy="2292350"/>
          </a:xfrm>
        </p:grpSpPr>
        <p:sp>
          <p:nvSpPr>
            <p:cNvPr id="21" name="object 21"/>
            <p:cNvSpPr/>
            <p:nvPr/>
          </p:nvSpPr>
          <p:spPr>
            <a:xfrm>
              <a:off x="7162800" y="4535423"/>
              <a:ext cx="1481327" cy="213969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7086600" y="4459223"/>
              <a:ext cx="1633855" cy="2292350"/>
            </a:xfrm>
            <a:custGeom>
              <a:avLst/>
              <a:gdLst/>
              <a:ahLst/>
              <a:cxnLst/>
              <a:rect l="l" t="t" r="r" b="b"/>
              <a:pathLst>
                <a:path w="1633854" h="2292350">
                  <a:moveTo>
                    <a:pt x="1633727" y="2292096"/>
                  </a:moveTo>
                  <a:lnTo>
                    <a:pt x="0" y="2292096"/>
                  </a:lnTo>
                  <a:lnTo>
                    <a:pt x="0" y="0"/>
                  </a:lnTo>
                  <a:lnTo>
                    <a:pt x="1633727" y="0"/>
                  </a:lnTo>
                  <a:lnTo>
                    <a:pt x="1633727" y="38100"/>
                  </a:lnTo>
                  <a:lnTo>
                    <a:pt x="76200" y="38100"/>
                  </a:lnTo>
                  <a:lnTo>
                    <a:pt x="38100" y="76200"/>
                  </a:lnTo>
                  <a:lnTo>
                    <a:pt x="76200" y="76200"/>
                  </a:lnTo>
                  <a:lnTo>
                    <a:pt x="76200" y="2215896"/>
                  </a:lnTo>
                  <a:lnTo>
                    <a:pt x="38100" y="2215896"/>
                  </a:lnTo>
                  <a:lnTo>
                    <a:pt x="76200" y="2253996"/>
                  </a:lnTo>
                  <a:lnTo>
                    <a:pt x="1633727" y="2253996"/>
                  </a:lnTo>
                  <a:lnTo>
                    <a:pt x="1633727" y="2292096"/>
                  </a:lnTo>
                  <a:close/>
                </a:path>
                <a:path w="1633854" h="2292350">
                  <a:moveTo>
                    <a:pt x="76200" y="76200"/>
                  </a:moveTo>
                  <a:lnTo>
                    <a:pt x="38100" y="76200"/>
                  </a:lnTo>
                  <a:lnTo>
                    <a:pt x="76200" y="38100"/>
                  </a:lnTo>
                  <a:lnTo>
                    <a:pt x="76200" y="76200"/>
                  </a:lnTo>
                  <a:close/>
                </a:path>
                <a:path w="1633854" h="2292350">
                  <a:moveTo>
                    <a:pt x="1557527" y="76200"/>
                  </a:moveTo>
                  <a:lnTo>
                    <a:pt x="76200" y="76200"/>
                  </a:lnTo>
                  <a:lnTo>
                    <a:pt x="76200" y="38100"/>
                  </a:lnTo>
                  <a:lnTo>
                    <a:pt x="1557527" y="38100"/>
                  </a:lnTo>
                  <a:lnTo>
                    <a:pt x="1557527" y="76200"/>
                  </a:lnTo>
                  <a:close/>
                </a:path>
                <a:path w="1633854" h="2292350">
                  <a:moveTo>
                    <a:pt x="1557527" y="2253996"/>
                  </a:moveTo>
                  <a:lnTo>
                    <a:pt x="1557527" y="38100"/>
                  </a:lnTo>
                  <a:lnTo>
                    <a:pt x="1595627" y="76200"/>
                  </a:lnTo>
                  <a:lnTo>
                    <a:pt x="1633727" y="76200"/>
                  </a:lnTo>
                  <a:lnTo>
                    <a:pt x="1633727" y="2215896"/>
                  </a:lnTo>
                  <a:lnTo>
                    <a:pt x="1595627" y="2215896"/>
                  </a:lnTo>
                  <a:lnTo>
                    <a:pt x="1557527" y="2253996"/>
                  </a:lnTo>
                  <a:close/>
                </a:path>
                <a:path w="1633854" h="2292350">
                  <a:moveTo>
                    <a:pt x="1633727" y="76200"/>
                  </a:moveTo>
                  <a:lnTo>
                    <a:pt x="1595627" y="76200"/>
                  </a:lnTo>
                  <a:lnTo>
                    <a:pt x="1557527" y="38100"/>
                  </a:lnTo>
                  <a:lnTo>
                    <a:pt x="1633727" y="38100"/>
                  </a:lnTo>
                  <a:lnTo>
                    <a:pt x="1633727" y="76200"/>
                  </a:lnTo>
                  <a:close/>
                </a:path>
                <a:path w="1633854" h="2292350">
                  <a:moveTo>
                    <a:pt x="76200" y="2253996"/>
                  </a:moveTo>
                  <a:lnTo>
                    <a:pt x="38100" y="2215896"/>
                  </a:lnTo>
                  <a:lnTo>
                    <a:pt x="76200" y="2215896"/>
                  </a:lnTo>
                  <a:lnTo>
                    <a:pt x="76200" y="2253996"/>
                  </a:lnTo>
                  <a:close/>
                </a:path>
                <a:path w="1633854" h="2292350">
                  <a:moveTo>
                    <a:pt x="1557527" y="2253996"/>
                  </a:moveTo>
                  <a:lnTo>
                    <a:pt x="76200" y="2253996"/>
                  </a:lnTo>
                  <a:lnTo>
                    <a:pt x="76200" y="2215896"/>
                  </a:lnTo>
                  <a:lnTo>
                    <a:pt x="1557527" y="2215896"/>
                  </a:lnTo>
                  <a:lnTo>
                    <a:pt x="1557527" y="2253996"/>
                  </a:lnTo>
                  <a:close/>
                </a:path>
                <a:path w="1633854" h="2292350">
                  <a:moveTo>
                    <a:pt x="1633727" y="2253996"/>
                  </a:moveTo>
                  <a:lnTo>
                    <a:pt x="1557527" y="2253996"/>
                  </a:lnTo>
                  <a:lnTo>
                    <a:pt x="1595627" y="2215896"/>
                  </a:lnTo>
                  <a:lnTo>
                    <a:pt x="1633727" y="2215896"/>
                  </a:lnTo>
                  <a:lnTo>
                    <a:pt x="1633727" y="22539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preset"/>
  <p:tag name="KSO_WM_TEMPLATE_INDEX" val="22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2.xml><?xml version="1.0" encoding="utf-8"?>
<p:tagLst xmlns:p="http://schemas.openxmlformats.org/presentationml/2006/main">
  <p:tag name="KSO_WM_TAG_VERSION" val="1.0"/>
  <p:tag name="KSO_WM_TEMPLATE_CATEGORY" val="preset"/>
  <p:tag name="KSO_WM_TEMPLATE_INDEX" val="22"/>
  <p:tag name="KSO_WM_UNIT_TYPE" val="b"/>
  <p:tag name="KSO_WM_UNIT_INDEX" val="1"/>
  <p:tag name="KSO_WM_UNIT_ID" val="256*b*1"/>
  <p:tag name="KSO_WM_UNIT_CLEAR" val="1"/>
  <p:tag name="KSO_WM_UNIT_LAYERLEVEL" val="1"/>
  <p:tag name="KSO_WM_UNIT_VALUE" val="116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</p:tagLst>
</file>

<file path=ppt/tags/tag3.xml><?xml version="1.0" encoding="utf-8"?>
<p:tagLst xmlns:p="http://schemas.openxmlformats.org/presentationml/2006/main">
  <p:tag name="KSO_WM_TEMPLATE_CATEGORY" val="preset"/>
  <p:tag name="KSO_WM_TEMPLATE_INDEX" val="22"/>
  <p:tag name="KSO_WM_TAG_VERSION" val="1.0"/>
  <p:tag name="KSO_WM_SLIDE_ID" val="preset2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全屏显示(4:3)</PresentationFormat>
  <Paragraphs>4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楷体</vt:lpstr>
      <vt:lpstr>汉仪糯米团简</vt:lpstr>
      <vt:lpstr>Calibri</vt:lpstr>
      <vt:lpstr>Office Theme</vt:lpstr>
      <vt:lpstr>PowerPoint 演示文稿</vt:lpstr>
      <vt:lpstr>请在此处添加标题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iPhone</cp:lastModifiedBy>
  <cp:revision>3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0-0-1-8-0-0</vt:filetime>
  </property>
  <property fmtid="{D5CDD505-2E9C-101B-9397-08002B2CF9AE}" pid="3" name="LastSaved">
    <vt:filetime>0-0-1-8-0-0</vt:filetime>
  </property>
  <property fmtid="{D5CDD505-2E9C-101B-9397-08002B2CF9AE}" pid="4" name="ICV">
    <vt:lpwstr>E27BD07098615728FDCD0D649FCD213D_32</vt:lpwstr>
  </property>
  <property fmtid="{D5CDD505-2E9C-101B-9397-08002B2CF9AE}" pid="5" name="KSOProductBuildVer">
    <vt:lpwstr>2052-11.34.2</vt:lpwstr>
  </property>
</Properties>
</file>